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396" y="-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9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74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9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66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4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6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6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7A3FD-9285-112F-F318-070740EB1E9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618038" y="126009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13542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391B034-FB9F-A005-0462-E667E72D1C4A}"/>
              </a:ext>
            </a:extLst>
          </p:cNvPr>
          <p:cNvSpPr>
            <a:spLocks/>
          </p:cNvSpPr>
          <p:nvPr/>
        </p:nvSpPr>
        <p:spPr>
          <a:xfrm>
            <a:off x="741456" y="1812214"/>
            <a:ext cx="8118288" cy="1043791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Egwyl</a:t>
            </a:r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Canol</a:t>
            </a:r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Bore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FB8D924-C8D3-51E5-349D-E46CE72AF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7981718"/>
              </p:ext>
            </p:extLst>
          </p:nvPr>
        </p:nvGraphicFramePr>
        <p:xfrm>
          <a:off x="741456" y="3017370"/>
          <a:ext cx="8118288" cy="8563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92565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152572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Tost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gyda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Menyn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(x1)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£0.35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Cramwyth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Menyn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£0.55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Baguette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Bacwn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£2.40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Myffin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Selsig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Chaws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Myffin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Ŵy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Sbigoglys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Bagel Pizza (½)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£1.40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005909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Pretsel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Sinamon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0052913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Adain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Cyw</a:t>
                      </a: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Iâr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£1.55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36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96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FA57395-7336-447B-ACEF-838ED2DA93E2}"/>
              </a:ext>
            </a:extLst>
          </p:cNvPr>
          <p:cNvSpPr>
            <a:spLocks/>
          </p:cNvSpPr>
          <p:nvPr/>
        </p:nvSpPr>
        <p:spPr>
          <a:xfrm>
            <a:off x="4876802" y="1973580"/>
            <a:ext cx="3949698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Diodydd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Oer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4F612C4E-BE55-D311-8485-E766B848A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412524"/>
              </p:ext>
            </p:extLst>
          </p:nvPr>
        </p:nvGraphicFramePr>
        <p:xfrm>
          <a:off x="4838703" y="2366433"/>
          <a:ext cx="3949700" cy="23166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Dŵr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330ml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£0.70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1735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Dŵr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500ml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0719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Dŵr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Radnor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22243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Suso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Ysgytlaeth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Viva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£0.75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22751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Ysgytlaeth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Yazoo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005909"/>
                  </a:ext>
                </a:extLst>
              </a:tr>
              <a:tr h="22751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Appletiser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88600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22DE30DC-BFB6-D06B-5A22-322ABC541E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505461"/>
              </p:ext>
            </p:extLst>
          </p:nvPr>
        </p:nvGraphicFramePr>
        <p:xfrm>
          <a:off x="774698" y="5357606"/>
          <a:ext cx="3949700" cy="1645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Pesto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oer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Tiwna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Chorn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Melys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oer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poeth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£1.90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+ Un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Llenwad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poeth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+ Dau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Lenwad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poeth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B60BAF7C-C296-52AD-D03D-AAE7A4E247B9}"/>
              </a:ext>
            </a:extLst>
          </p:cNvPr>
          <p:cNvSpPr>
            <a:spLocks/>
          </p:cNvSpPr>
          <p:nvPr/>
        </p:nvSpPr>
        <p:spPr>
          <a:xfrm>
            <a:off x="774698" y="7130418"/>
            <a:ext cx="3949700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Bwyd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Poeth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Fynd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F61D2CE-25B0-8091-FE7F-CA348589A2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068208"/>
              </p:ext>
            </p:extLst>
          </p:nvPr>
        </p:nvGraphicFramePr>
        <p:xfrm>
          <a:off x="774698" y="7530001"/>
          <a:ext cx="3949700" cy="2139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Sleisen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Pizza x 1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£1.35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Bob (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Bob x 1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Llenwad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£2.10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Taten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Bob x 2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Lenwad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y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Unawd panini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Panini – Deli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£2.35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£2.30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9DA64493-7577-B695-A12B-8D73272379AF}"/>
              </a:ext>
            </a:extLst>
          </p:cNvPr>
          <p:cNvSpPr>
            <a:spLocks/>
          </p:cNvSpPr>
          <p:nvPr/>
        </p:nvSpPr>
        <p:spPr>
          <a:xfrm>
            <a:off x="774700" y="1973580"/>
            <a:ext cx="3873498" cy="662306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Baguettes, Salad a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Brechdanau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739FA76-1CA0-DD75-5E8B-3DD2AD9F0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34576"/>
              </p:ext>
            </p:extLst>
          </p:nvPr>
        </p:nvGraphicFramePr>
        <p:xfrm>
          <a:off x="774698" y="2635886"/>
          <a:ext cx="4533901" cy="2254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1841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1312060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</a:t>
                      </a: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Wrap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Brechdan</a:t>
                      </a: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Syml</a:t>
                      </a:r>
                      <a:endParaRPr lang="en-GB" sz="12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£1.65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Brechdan</a:t>
                      </a: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Premiwm</a:t>
                      </a:r>
                      <a:endParaRPr lang="en-GB" sz="12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£1.85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Baguette </a:t>
                      </a: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Syml</a:t>
                      </a:r>
                      <a:endParaRPr lang="en-GB" sz="12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£1.70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Baguette </a:t>
                      </a: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Premiwm</a:t>
                      </a:r>
                      <a:endParaRPr lang="en-GB" sz="12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£2.15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329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 </a:t>
                      </a:r>
                      <a:r>
                        <a:rPr lang="en-GB" sz="1200" b="1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Groegaidd</a:t>
                      </a:r>
                      <a:endParaRPr lang="en-GB" sz="12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5814821"/>
                  </a:ext>
                </a:extLst>
              </a:tr>
              <a:tr h="275047"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3059665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E1D092C9-7BF9-A3FE-46F8-0BDDE00C00A5}"/>
              </a:ext>
            </a:extLst>
          </p:cNvPr>
          <p:cNvSpPr>
            <a:spLocks/>
          </p:cNvSpPr>
          <p:nvPr/>
        </p:nvSpPr>
        <p:spPr>
          <a:xfrm>
            <a:off x="4952998" y="4949160"/>
            <a:ext cx="3873502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Byrbrydau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Fynd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1CBBE555-3F6E-0933-920A-90880E62F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240272"/>
              </p:ext>
            </p:extLst>
          </p:nvPr>
        </p:nvGraphicFramePr>
        <p:xfrm>
          <a:off x="4952998" y="5527797"/>
          <a:ext cx="3873502" cy="30718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8069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1543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 Cheddars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Oreo’s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Digestives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y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Pobi hambwrdd unigol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y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 hambwrdd unigol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Granola,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Iogwrt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Chompot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Aeron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Darn o </a:t>
                      </a: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Ffrwythau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Crudites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y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Potiau Ffrwythau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581482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B28EF6C-776A-187D-0971-174618DB13BA}"/>
              </a:ext>
            </a:extLst>
          </p:cNvPr>
          <p:cNvSpPr>
            <a:spLocks/>
          </p:cNvSpPr>
          <p:nvPr/>
        </p:nvSpPr>
        <p:spPr>
          <a:xfrm>
            <a:off x="774696" y="4934561"/>
            <a:ext cx="3873502" cy="410839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Potiau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Pasta</a:t>
            </a:r>
          </a:p>
        </p:txBody>
      </p:sp>
    </p:spTree>
    <p:extLst>
      <p:ext uri="{BB962C8B-B14F-4D97-AF65-F5344CB8AC3E}">
        <p14:creationId xmlns:p14="http://schemas.microsoft.com/office/powerpoint/2010/main" val="30694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391B034-FB9F-A005-0462-E667E72D1C4A}"/>
              </a:ext>
            </a:extLst>
          </p:cNvPr>
          <p:cNvSpPr>
            <a:spLocks/>
          </p:cNvSpPr>
          <p:nvPr/>
        </p:nvSpPr>
        <p:spPr>
          <a:xfrm>
            <a:off x="1442742" y="1926176"/>
            <a:ext cx="6715715" cy="1082838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Prif</a:t>
            </a:r>
            <a:r>
              <a:rPr lang="en-GB" sz="6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6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Bryd</a:t>
            </a:r>
            <a:endParaRPr lang="en-GB" sz="6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C3E862-8A09-258B-2517-619824896F21}"/>
              </a:ext>
            </a:extLst>
          </p:cNvPr>
          <p:cNvSpPr>
            <a:spLocks/>
          </p:cNvSpPr>
          <p:nvPr/>
        </p:nvSpPr>
        <p:spPr>
          <a:xfrm>
            <a:off x="1442742" y="5859380"/>
            <a:ext cx="6715715" cy="1082838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Cynnig</a:t>
            </a:r>
            <a:r>
              <a:rPr lang="en-GB" sz="6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6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Arbennig</a:t>
            </a:r>
            <a:endParaRPr lang="en-GB" sz="6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EA6457E3-B39B-B628-CD4E-9053AFD8D2DE}"/>
              </a:ext>
            </a:extLst>
          </p:cNvPr>
          <p:cNvSpPr/>
          <p:nvPr/>
        </p:nvSpPr>
        <p:spPr>
          <a:xfrm>
            <a:off x="3015844" y="3157870"/>
            <a:ext cx="3820892" cy="2361268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/>
              <a:t>£2.54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1EB466D2-821D-790F-EFD9-E70574892CCF}"/>
              </a:ext>
            </a:extLst>
          </p:cNvPr>
          <p:cNvSpPr/>
          <p:nvPr/>
        </p:nvSpPr>
        <p:spPr>
          <a:xfrm>
            <a:off x="3015844" y="7404736"/>
            <a:ext cx="3820892" cy="2361268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/>
              <a:t>£3.13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0ABB58-AB75-F1D4-5684-36FE84FD369C}"/>
              </a:ext>
            </a:extLst>
          </p:cNvPr>
          <p:cNvSpPr txBox="1"/>
          <p:nvPr/>
        </p:nvSpPr>
        <p:spPr>
          <a:xfrm>
            <a:off x="2036578" y="10059804"/>
            <a:ext cx="57794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Yn </a:t>
            </a:r>
            <a:r>
              <a:rPr lang="en-GB" sz="32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cynnwys</a:t>
            </a:r>
            <a:r>
              <a:rPr lang="en-GB" sz="3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pwdin</a:t>
            </a:r>
            <a:r>
              <a:rPr lang="en-GB" sz="3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</a:t>
            </a:r>
            <a:r>
              <a:rPr lang="en-GB" sz="3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Ddiod</a:t>
            </a:r>
            <a:endParaRPr lang="en-GB" sz="32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243</Words>
  <Application>Microsoft Office PowerPoint</Application>
  <PresentationFormat>A3 Paper (297x420 mm)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Freya Harris</dc:creator>
  <cp:lastModifiedBy>Jason Paul Fox</cp:lastModifiedBy>
  <cp:revision>5</cp:revision>
  <dcterms:created xsi:type="dcterms:W3CDTF">2024-11-29T13:23:40Z</dcterms:created>
  <dcterms:modified xsi:type="dcterms:W3CDTF">2024-12-09T16:20:26Z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Internal</vt:lpwstr>
  </property>
</Properties>
</file>