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1396" y="-18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11A5-681E-4042-9F1F-7C0468632214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10E9-24F0-422D-B466-BA950A7EA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286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11A5-681E-4042-9F1F-7C0468632214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10E9-24F0-422D-B466-BA950A7EA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090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11A5-681E-4042-9F1F-7C0468632214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10E9-24F0-422D-B466-BA950A7EA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399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11A5-681E-4042-9F1F-7C0468632214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10E9-24F0-422D-B466-BA950A7EA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390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11A5-681E-4042-9F1F-7C0468632214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10E9-24F0-422D-B466-BA950A7EA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74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11A5-681E-4042-9F1F-7C0468632214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10E9-24F0-422D-B466-BA950A7EA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81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11A5-681E-4042-9F1F-7C0468632214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10E9-24F0-422D-B466-BA950A7EA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090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11A5-681E-4042-9F1F-7C0468632214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10E9-24F0-422D-B466-BA950A7EA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661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11A5-681E-4042-9F1F-7C0468632214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10E9-24F0-422D-B466-BA950A7EA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54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11A5-681E-4042-9F1F-7C0468632214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10E9-24F0-422D-B466-BA950A7EA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060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11A5-681E-4042-9F1F-7C0468632214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A10E9-24F0-422D-B466-BA950A7EA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867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C11A5-681E-4042-9F1F-7C0468632214}" type="datetimeFigureOut">
              <a:rPr lang="en-GB" smtClean="0"/>
              <a:t>09/12/2024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A10E9-24F0-422D-B466-BA950A7EA5D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77A3FD-9285-112F-F318-070740EB1E9C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4618038" y="12600940"/>
            <a:ext cx="390525" cy="13716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9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4135426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ue and orange rectangle frame&#10;&#10;Description automatically generated">
            <a:extLst>
              <a:ext uri="{FF2B5EF4-FFF2-40B4-BE49-F238E27FC236}">
                <a16:creationId xmlns:a16="http://schemas.microsoft.com/office/drawing/2014/main" id="{5452A2F3-C4DE-F775-A755-8ADAD98F787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601200" cy="12801601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D391B034-FB9F-A005-0462-E667E72D1C4A}"/>
              </a:ext>
            </a:extLst>
          </p:cNvPr>
          <p:cNvSpPr>
            <a:spLocks/>
          </p:cNvSpPr>
          <p:nvPr/>
        </p:nvSpPr>
        <p:spPr>
          <a:xfrm>
            <a:off x="741456" y="1812214"/>
            <a:ext cx="8118288" cy="1043791"/>
          </a:xfrm>
          <a:prstGeom prst="rect">
            <a:avLst/>
          </a:prstGeom>
          <a:solidFill>
            <a:srgbClr val="0071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Egwyl</a:t>
            </a:r>
            <a:r>
              <a:rPr lang="en-GB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Canol</a:t>
            </a:r>
            <a:r>
              <a:rPr lang="en-GB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Bore</a:t>
            </a: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1FB8D924-C8D3-51E5-349D-E46CE72AF0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7981718"/>
              </p:ext>
            </p:extLst>
          </p:nvPr>
        </p:nvGraphicFramePr>
        <p:xfrm>
          <a:off x="741456" y="3017370"/>
          <a:ext cx="8118288" cy="8563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92565">
                  <a:extLst>
                    <a:ext uri="{9D8B030D-6E8A-4147-A177-3AD203B41FA5}">
                      <a16:colId xmlns:a16="http://schemas.microsoft.com/office/drawing/2014/main" val="2866487640"/>
                    </a:ext>
                  </a:extLst>
                </a:gridCol>
                <a:gridCol w="1525723">
                  <a:extLst>
                    <a:ext uri="{9D8B030D-6E8A-4147-A177-3AD203B41FA5}">
                      <a16:colId xmlns:a16="http://schemas.microsoft.com/office/drawing/2014/main" val="3595365137"/>
                    </a:ext>
                  </a:extLst>
                </a:gridCol>
              </a:tblGrid>
              <a:tr h="1070461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Tost</a:t>
                      </a:r>
                      <a:r>
                        <a:rPr lang="en-GB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gyda</a:t>
                      </a:r>
                      <a:r>
                        <a:rPr lang="en-GB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Menyn</a:t>
                      </a:r>
                      <a:r>
                        <a:rPr lang="en-GB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(x1)</a:t>
                      </a:r>
                      <a:endParaRPr lang="en-GB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£0.35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0498265"/>
                  </a:ext>
                </a:extLst>
              </a:tr>
              <a:tr h="1070461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Cramwyth</a:t>
                      </a:r>
                      <a:r>
                        <a:rPr lang="en-GB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n-GB" sz="2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Menyn</a:t>
                      </a:r>
                      <a:endParaRPr lang="en-GB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£0.55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2692158"/>
                  </a:ext>
                </a:extLst>
              </a:tr>
              <a:tr h="1070461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Baguette </a:t>
                      </a:r>
                      <a:r>
                        <a:rPr lang="en-GB" sz="2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Bacwn</a:t>
                      </a:r>
                      <a:endParaRPr lang="en-GB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£2.40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50025926"/>
                  </a:ext>
                </a:extLst>
              </a:tr>
              <a:tr h="1070461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Myffin</a:t>
                      </a:r>
                      <a:r>
                        <a:rPr lang="en-GB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Selsig</a:t>
                      </a:r>
                      <a:r>
                        <a:rPr lang="en-GB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n-GB" sz="2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Chaws</a:t>
                      </a:r>
                      <a:endParaRPr lang="en-GB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£2.05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50268834"/>
                  </a:ext>
                </a:extLst>
              </a:tr>
              <a:tr h="1070461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Myffin</a:t>
                      </a:r>
                      <a:r>
                        <a:rPr lang="en-GB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Ŵy</a:t>
                      </a:r>
                      <a:r>
                        <a:rPr lang="en-GB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n-GB" sz="2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Sbigoglys</a:t>
                      </a:r>
                      <a:endParaRPr lang="en-GB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£2.05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0652278"/>
                  </a:ext>
                </a:extLst>
              </a:tr>
              <a:tr h="1070461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Bagel Pizza (½)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£1.40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5005909"/>
                  </a:ext>
                </a:extLst>
              </a:tr>
              <a:tr h="1070461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Pretsel</a:t>
                      </a:r>
                      <a:r>
                        <a:rPr lang="en-GB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Sinamon</a:t>
                      </a:r>
                      <a:endParaRPr lang="en-GB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£1.20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20052913"/>
                  </a:ext>
                </a:extLst>
              </a:tr>
              <a:tr h="1070461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Adain </a:t>
                      </a:r>
                      <a:r>
                        <a:rPr lang="en-GB" sz="2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Cyw</a:t>
                      </a:r>
                      <a:r>
                        <a:rPr lang="en-GB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Iâr</a:t>
                      </a:r>
                      <a:endParaRPr lang="en-GB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£1.55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5361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6966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ue and orange rectangle frame&#10;&#10;Description automatically generated">
            <a:extLst>
              <a:ext uri="{FF2B5EF4-FFF2-40B4-BE49-F238E27FC236}">
                <a16:creationId xmlns:a16="http://schemas.microsoft.com/office/drawing/2014/main" id="{5452A2F3-C4DE-F775-A755-8ADAD98F787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601200" cy="12801601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3FA57395-7336-447B-ACEF-838ED2DA93E2}"/>
              </a:ext>
            </a:extLst>
          </p:cNvPr>
          <p:cNvSpPr>
            <a:spLocks/>
          </p:cNvSpPr>
          <p:nvPr/>
        </p:nvSpPr>
        <p:spPr>
          <a:xfrm>
            <a:off x="4876802" y="1973580"/>
            <a:ext cx="3949698" cy="396240"/>
          </a:xfrm>
          <a:prstGeom prst="rect">
            <a:avLst/>
          </a:prstGeom>
          <a:solidFill>
            <a:srgbClr val="0071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Diodydd</a:t>
            </a: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Oer</a:t>
            </a:r>
            <a:endParaRPr lang="en-GB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4F612C4E-BE55-D311-8485-E766B848AA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4412524"/>
              </p:ext>
            </p:extLst>
          </p:nvPr>
        </p:nvGraphicFramePr>
        <p:xfrm>
          <a:off x="4838703" y="2366433"/>
          <a:ext cx="3949700" cy="23166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7407">
                  <a:extLst>
                    <a:ext uri="{9D8B030D-6E8A-4147-A177-3AD203B41FA5}">
                      <a16:colId xmlns:a16="http://schemas.microsoft.com/office/drawing/2014/main" val="2866487640"/>
                    </a:ext>
                  </a:extLst>
                </a:gridCol>
                <a:gridCol w="742293">
                  <a:extLst>
                    <a:ext uri="{9D8B030D-6E8A-4147-A177-3AD203B41FA5}">
                      <a16:colId xmlns:a16="http://schemas.microsoft.com/office/drawing/2014/main" val="3595365137"/>
                    </a:ext>
                  </a:extLst>
                </a:gridCol>
              </a:tblGrid>
              <a:tr h="272869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Dŵr</a:t>
                      </a: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330ml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£0.70</a:t>
                      </a:r>
                      <a:endParaRPr lang="en-GB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0498265"/>
                  </a:ext>
                </a:extLst>
              </a:tr>
              <a:tr h="217351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Dŵr</a:t>
                      </a: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500ml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£0.90</a:t>
                      </a:r>
                      <a:endParaRPr lang="en-GB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2692158"/>
                  </a:ext>
                </a:extLst>
              </a:tr>
              <a:tr h="207191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Dŵr</a:t>
                      </a: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Radnor 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£0.90</a:t>
                      </a:r>
                      <a:endParaRPr lang="en-GB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50025926"/>
                  </a:ext>
                </a:extLst>
              </a:tr>
              <a:tr h="222431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</a:t>
                      </a:r>
                      <a:r>
                        <a:rPr lang="en-GB" sz="1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Suso</a:t>
                      </a: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£1.10</a:t>
                      </a:r>
                      <a:endParaRPr lang="en-GB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502688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Ysgytlaeth</a:t>
                      </a: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Viva 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£0.75</a:t>
                      </a:r>
                      <a:endParaRPr lang="en-GB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0652278"/>
                  </a:ext>
                </a:extLst>
              </a:tr>
              <a:tr h="227511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Ysgytlaeth</a:t>
                      </a: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Yazoo 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£1.25</a:t>
                      </a:r>
                      <a:endParaRPr lang="en-GB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5005909"/>
                  </a:ext>
                </a:extLst>
              </a:tr>
              <a:tr h="227511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Appletiser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£1.25</a:t>
                      </a:r>
                      <a:endParaRPr lang="en-GB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7886000"/>
                  </a:ext>
                </a:extLst>
              </a:tr>
            </a:tbl>
          </a:graphicData>
        </a:graphic>
      </p:graphicFrame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22DE30DC-BFB6-D06B-5A22-322ABC541E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3505461"/>
              </p:ext>
            </p:extLst>
          </p:nvPr>
        </p:nvGraphicFramePr>
        <p:xfrm>
          <a:off x="774698" y="5357606"/>
          <a:ext cx="3949700" cy="16455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7407">
                  <a:extLst>
                    <a:ext uri="{9D8B030D-6E8A-4147-A177-3AD203B41FA5}">
                      <a16:colId xmlns:a16="http://schemas.microsoft.com/office/drawing/2014/main" val="2866487640"/>
                    </a:ext>
                  </a:extLst>
                </a:gridCol>
                <a:gridCol w="742293">
                  <a:extLst>
                    <a:ext uri="{9D8B030D-6E8A-4147-A177-3AD203B41FA5}">
                      <a16:colId xmlns:a16="http://schemas.microsoft.com/office/drawing/2014/main" val="3595365137"/>
                    </a:ext>
                  </a:extLst>
                </a:gridCol>
              </a:tblGrid>
              <a:tr h="2728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Pasta Pesto (</a:t>
                      </a:r>
                      <a:r>
                        <a:rPr lang="en-GB" sz="1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oer</a:t>
                      </a: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£2.00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0498265"/>
                  </a:ext>
                </a:extLst>
              </a:tr>
              <a:tr h="23404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Tiwna</a:t>
                      </a: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n-GB" sz="1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Chorn</a:t>
                      </a: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Melys</a:t>
                      </a: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GB" sz="1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oer</a:t>
                      </a: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£2.00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2692158"/>
                  </a:ext>
                </a:extLst>
              </a:tr>
              <a:tr h="2619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Pasta </a:t>
                      </a:r>
                      <a:r>
                        <a:rPr lang="en-GB" sz="1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Plaen</a:t>
                      </a: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GB" sz="1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poeth</a:t>
                      </a: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£1.90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50025926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Pasta + Un </a:t>
                      </a:r>
                      <a:r>
                        <a:rPr lang="en-GB" sz="1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Llenwad</a:t>
                      </a: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GB" sz="1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poeth</a:t>
                      </a: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£2.00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502688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Pasta + Dau </a:t>
                      </a:r>
                      <a:r>
                        <a:rPr lang="en-GB" sz="1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Lenwad</a:t>
                      </a: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GB" sz="1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poeth</a:t>
                      </a: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£2.35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0652278"/>
                  </a:ext>
                </a:extLst>
              </a:tr>
            </a:tbl>
          </a:graphicData>
        </a:graphic>
      </p:graphicFrame>
      <p:sp>
        <p:nvSpPr>
          <p:cNvPr id="30" name="Rectangle 29">
            <a:extLst>
              <a:ext uri="{FF2B5EF4-FFF2-40B4-BE49-F238E27FC236}">
                <a16:creationId xmlns:a16="http://schemas.microsoft.com/office/drawing/2014/main" id="{B60BAF7C-C296-52AD-D03D-AAE7A4E247B9}"/>
              </a:ext>
            </a:extLst>
          </p:cNvPr>
          <p:cNvSpPr>
            <a:spLocks/>
          </p:cNvSpPr>
          <p:nvPr/>
        </p:nvSpPr>
        <p:spPr>
          <a:xfrm>
            <a:off x="774698" y="7130418"/>
            <a:ext cx="3949700" cy="396240"/>
          </a:xfrm>
          <a:prstGeom prst="rect">
            <a:avLst/>
          </a:prstGeom>
          <a:solidFill>
            <a:srgbClr val="0071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Bwyd</a:t>
            </a: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Poeth</a:t>
            </a: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GB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Fynd</a:t>
            </a:r>
            <a:endParaRPr lang="en-GB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CF61D2CE-25B0-8091-FE7F-CA348589A2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1068208"/>
              </p:ext>
            </p:extLst>
          </p:nvPr>
        </p:nvGraphicFramePr>
        <p:xfrm>
          <a:off x="774698" y="7530001"/>
          <a:ext cx="3949700" cy="21393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7407">
                  <a:extLst>
                    <a:ext uri="{9D8B030D-6E8A-4147-A177-3AD203B41FA5}">
                      <a16:colId xmlns:a16="http://schemas.microsoft.com/office/drawing/2014/main" val="2866487640"/>
                    </a:ext>
                  </a:extLst>
                </a:gridCol>
                <a:gridCol w="742293">
                  <a:extLst>
                    <a:ext uri="{9D8B030D-6E8A-4147-A177-3AD203B41FA5}">
                      <a16:colId xmlns:a16="http://schemas.microsoft.com/office/drawing/2014/main" val="3595365137"/>
                    </a:ext>
                  </a:extLst>
                </a:gridCol>
              </a:tblGrid>
              <a:tr h="272869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Sleisen</a:t>
                      </a: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Pizza x 1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£1.35</a:t>
                      </a:r>
                      <a:endParaRPr lang="en-GB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0498265"/>
                  </a:ext>
                </a:extLst>
              </a:tr>
              <a:tr h="23404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Taten</a:t>
                      </a: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Bob (</a:t>
                      </a:r>
                      <a:r>
                        <a:rPr lang="en-GB" sz="1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Plaen</a:t>
                      </a: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£1.00</a:t>
                      </a:r>
                      <a:endParaRPr lang="en-GB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2692158"/>
                  </a:ext>
                </a:extLst>
              </a:tr>
              <a:tr h="2619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Taten</a:t>
                      </a: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Bob x 1 </a:t>
                      </a:r>
                      <a:r>
                        <a:rPr lang="en-GB" sz="1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Llenwad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£2.10</a:t>
                      </a:r>
                      <a:endParaRPr lang="en-GB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50025926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Taten</a:t>
                      </a: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Bob x 2 </a:t>
                      </a:r>
                      <a:r>
                        <a:rPr lang="en-GB" sz="1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Lenwad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cy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Unawd panini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Panini – Deli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£2.35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£2.05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£2.30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50268834"/>
                  </a:ext>
                </a:extLst>
              </a:tr>
            </a:tbl>
          </a:graphicData>
        </a:graphic>
      </p:graphicFrame>
      <p:sp>
        <p:nvSpPr>
          <p:cNvPr id="32" name="Rectangle 31">
            <a:extLst>
              <a:ext uri="{FF2B5EF4-FFF2-40B4-BE49-F238E27FC236}">
                <a16:creationId xmlns:a16="http://schemas.microsoft.com/office/drawing/2014/main" id="{9DA64493-7577-B695-A12B-8D73272379AF}"/>
              </a:ext>
            </a:extLst>
          </p:cNvPr>
          <p:cNvSpPr>
            <a:spLocks/>
          </p:cNvSpPr>
          <p:nvPr/>
        </p:nvSpPr>
        <p:spPr>
          <a:xfrm>
            <a:off x="774700" y="1973580"/>
            <a:ext cx="3873498" cy="662306"/>
          </a:xfrm>
          <a:prstGeom prst="rect">
            <a:avLst/>
          </a:prstGeom>
          <a:solidFill>
            <a:srgbClr val="0071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Baguettes, Salad a </a:t>
            </a:r>
            <a:r>
              <a:rPr lang="en-GB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Brechdanau</a:t>
            </a:r>
            <a:endParaRPr lang="en-GB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8739FA76-1CA0-DD75-5E8B-3DD2AD9F05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834576"/>
              </p:ext>
            </p:extLst>
          </p:nvPr>
        </p:nvGraphicFramePr>
        <p:xfrm>
          <a:off x="774698" y="2635886"/>
          <a:ext cx="4533901" cy="22548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21841">
                  <a:extLst>
                    <a:ext uri="{9D8B030D-6E8A-4147-A177-3AD203B41FA5}">
                      <a16:colId xmlns:a16="http://schemas.microsoft.com/office/drawing/2014/main" val="2866487640"/>
                    </a:ext>
                  </a:extLst>
                </a:gridCol>
                <a:gridCol w="1312060">
                  <a:extLst>
                    <a:ext uri="{9D8B030D-6E8A-4147-A177-3AD203B41FA5}">
                      <a16:colId xmlns:a16="http://schemas.microsoft.com/office/drawing/2014/main" val="3595365137"/>
                    </a:ext>
                  </a:extLst>
                </a:gridCol>
              </a:tblGrid>
              <a:tr h="3299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u="none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Pob</a:t>
                      </a:r>
                      <a:r>
                        <a:rPr lang="en-GB" sz="1200" b="1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Wrap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£2.05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0498265"/>
                  </a:ext>
                </a:extLst>
              </a:tr>
              <a:tr h="3299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u="none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Brechdan</a:t>
                      </a:r>
                      <a:r>
                        <a:rPr lang="en-GB" sz="1200" b="1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b="1" u="none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Syml</a:t>
                      </a:r>
                      <a:endParaRPr lang="en-GB" sz="1200" b="1" u="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£1.65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2692158"/>
                  </a:ext>
                </a:extLst>
              </a:tr>
              <a:tr h="3299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u="none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Brechdan</a:t>
                      </a:r>
                      <a:r>
                        <a:rPr lang="en-GB" sz="1200" b="1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b="1" u="none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Premiwm</a:t>
                      </a:r>
                      <a:endParaRPr lang="en-GB" sz="1200" b="1" u="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£1.85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50025926"/>
                  </a:ext>
                </a:extLst>
              </a:tr>
              <a:tr h="3299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Baguette </a:t>
                      </a:r>
                      <a:r>
                        <a:rPr lang="en-GB" sz="1200" b="1" u="none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Syml</a:t>
                      </a:r>
                      <a:endParaRPr lang="en-GB" sz="1200" b="1" u="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£1.70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50268834"/>
                  </a:ext>
                </a:extLst>
              </a:tr>
              <a:tr h="3299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Baguette </a:t>
                      </a:r>
                      <a:r>
                        <a:rPr lang="en-GB" sz="1200" b="1" u="none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Premiwm</a:t>
                      </a:r>
                      <a:endParaRPr lang="en-GB" sz="1200" b="1" u="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£2.15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0652278"/>
                  </a:ext>
                </a:extLst>
              </a:tr>
              <a:tr h="3299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Salad </a:t>
                      </a:r>
                      <a:r>
                        <a:rPr lang="en-GB" sz="1200" b="1" u="none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Groegaidd</a:t>
                      </a:r>
                      <a:endParaRPr lang="en-GB" sz="1200" b="1" u="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u="non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£2.05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75814821"/>
                  </a:ext>
                </a:extLst>
              </a:tr>
              <a:tr h="275047">
                <a:tc>
                  <a:txBody>
                    <a:bodyPr/>
                    <a:lstStyle/>
                    <a:p>
                      <a:endParaRPr lang="en-GB" sz="1200" b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83059665"/>
                  </a:ext>
                </a:extLst>
              </a:tr>
            </a:tbl>
          </a:graphicData>
        </a:graphic>
      </p:graphicFrame>
      <p:sp>
        <p:nvSpPr>
          <p:cNvPr id="36" name="Rectangle 35">
            <a:extLst>
              <a:ext uri="{FF2B5EF4-FFF2-40B4-BE49-F238E27FC236}">
                <a16:creationId xmlns:a16="http://schemas.microsoft.com/office/drawing/2014/main" id="{E1D092C9-7BF9-A3FE-46F8-0BDDE00C00A5}"/>
              </a:ext>
            </a:extLst>
          </p:cNvPr>
          <p:cNvSpPr>
            <a:spLocks/>
          </p:cNvSpPr>
          <p:nvPr/>
        </p:nvSpPr>
        <p:spPr>
          <a:xfrm>
            <a:off x="4952998" y="4949160"/>
            <a:ext cx="3873502" cy="396240"/>
          </a:xfrm>
          <a:prstGeom prst="rect">
            <a:avLst/>
          </a:prstGeom>
          <a:solidFill>
            <a:srgbClr val="0071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Byrbrydau</a:t>
            </a: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GB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Fynd</a:t>
            </a:r>
            <a:endParaRPr lang="en-GB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1CBBE555-3F6E-0933-920A-90880E62FE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9240272"/>
              </p:ext>
            </p:extLst>
          </p:nvPr>
        </p:nvGraphicFramePr>
        <p:xfrm>
          <a:off x="4952998" y="5527797"/>
          <a:ext cx="3873502" cy="30718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58069">
                  <a:extLst>
                    <a:ext uri="{9D8B030D-6E8A-4147-A177-3AD203B41FA5}">
                      <a16:colId xmlns:a16="http://schemas.microsoft.com/office/drawing/2014/main" val="2866487640"/>
                    </a:ext>
                  </a:extLst>
                </a:gridCol>
                <a:gridCol w="715433">
                  <a:extLst>
                    <a:ext uri="{9D8B030D-6E8A-4147-A177-3AD203B41FA5}">
                      <a16:colId xmlns:a16="http://schemas.microsoft.com/office/drawing/2014/main" val="3595365137"/>
                    </a:ext>
                  </a:extLst>
                </a:gridCol>
              </a:tblGrid>
              <a:tr h="2728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 Cheddars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£1.00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0498265"/>
                  </a:ext>
                </a:extLst>
              </a:tr>
              <a:tr h="23404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Oreo’s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Digestives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cy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Pobi hambwrdd unigol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cy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Dele hambwrdd unigol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£0.85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£0.85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£0.90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£1.00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2692158"/>
                  </a:ext>
                </a:extLst>
              </a:tr>
              <a:tr h="26198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Granola, </a:t>
                      </a:r>
                      <a:r>
                        <a:rPr lang="en-GB" sz="1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Iogwrt</a:t>
                      </a: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n-GB" sz="1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Chompot</a:t>
                      </a: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Aeron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£1.20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50025926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Darn o </a:t>
                      </a:r>
                      <a:r>
                        <a:rPr lang="en-GB" sz="1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Ffrwythau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Crudites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£0.80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£1.10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502688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y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Potiau Ffrwythau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£0.85</a:t>
                      </a: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06522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8627" marR="88627" marT="44313" marB="443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75814821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3B28EF6C-776A-187D-0971-174618DB13BA}"/>
              </a:ext>
            </a:extLst>
          </p:cNvPr>
          <p:cNvSpPr>
            <a:spLocks/>
          </p:cNvSpPr>
          <p:nvPr/>
        </p:nvSpPr>
        <p:spPr>
          <a:xfrm>
            <a:off x="774696" y="4934561"/>
            <a:ext cx="3873502" cy="410839"/>
          </a:xfrm>
          <a:prstGeom prst="rect">
            <a:avLst/>
          </a:prstGeom>
          <a:solidFill>
            <a:srgbClr val="0071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Potiau</a:t>
            </a: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Pasta</a:t>
            </a:r>
          </a:p>
        </p:txBody>
      </p:sp>
    </p:spTree>
    <p:extLst>
      <p:ext uri="{BB962C8B-B14F-4D97-AF65-F5344CB8AC3E}">
        <p14:creationId xmlns:p14="http://schemas.microsoft.com/office/powerpoint/2010/main" val="306943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ue and orange rectangle frame&#10;&#10;Description automatically generated">
            <a:extLst>
              <a:ext uri="{FF2B5EF4-FFF2-40B4-BE49-F238E27FC236}">
                <a16:creationId xmlns:a16="http://schemas.microsoft.com/office/drawing/2014/main" id="{5452A2F3-C4DE-F775-A755-8ADAD98F787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601200" cy="12801601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D391B034-FB9F-A005-0462-E667E72D1C4A}"/>
              </a:ext>
            </a:extLst>
          </p:cNvPr>
          <p:cNvSpPr>
            <a:spLocks/>
          </p:cNvSpPr>
          <p:nvPr/>
        </p:nvSpPr>
        <p:spPr>
          <a:xfrm>
            <a:off x="1442742" y="1926176"/>
            <a:ext cx="6715715" cy="1082838"/>
          </a:xfrm>
          <a:prstGeom prst="rect">
            <a:avLst/>
          </a:prstGeom>
          <a:solidFill>
            <a:srgbClr val="0071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Prif</a:t>
            </a:r>
            <a:r>
              <a:rPr lang="en-GB" sz="6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6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Bryd</a:t>
            </a:r>
            <a:endParaRPr lang="en-GB" sz="6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AC3E862-8A09-258B-2517-619824896F21}"/>
              </a:ext>
            </a:extLst>
          </p:cNvPr>
          <p:cNvSpPr>
            <a:spLocks/>
          </p:cNvSpPr>
          <p:nvPr/>
        </p:nvSpPr>
        <p:spPr>
          <a:xfrm>
            <a:off x="1442742" y="5859380"/>
            <a:ext cx="6715715" cy="1082838"/>
          </a:xfrm>
          <a:prstGeom prst="rect">
            <a:avLst/>
          </a:prstGeom>
          <a:solidFill>
            <a:srgbClr val="0071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Cynnig</a:t>
            </a:r>
            <a:r>
              <a:rPr lang="en-GB" sz="6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60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Arbennig</a:t>
            </a:r>
            <a:endParaRPr lang="en-GB" sz="6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EA6457E3-B39B-B628-CD4E-9053AFD8D2DE}"/>
              </a:ext>
            </a:extLst>
          </p:cNvPr>
          <p:cNvSpPr/>
          <p:nvPr/>
        </p:nvSpPr>
        <p:spPr>
          <a:xfrm>
            <a:off x="3015844" y="3157870"/>
            <a:ext cx="3820892" cy="2361268"/>
          </a:xfrm>
          <a:prstGeom prst="cloud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/>
              <a:t>£2.54</a:t>
            </a:r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1EB466D2-821D-790F-EFD9-E70574892CCF}"/>
              </a:ext>
            </a:extLst>
          </p:cNvPr>
          <p:cNvSpPr/>
          <p:nvPr/>
        </p:nvSpPr>
        <p:spPr>
          <a:xfrm>
            <a:off x="3015844" y="7404736"/>
            <a:ext cx="3820892" cy="2361268"/>
          </a:xfrm>
          <a:prstGeom prst="cloud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/>
              <a:t>£3.13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0ABB58-AB75-F1D4-5684-36FE84FD369C}"/>
              </a:ext>
            </a:extLst>
          </p:cNvPr>
          <p:cNvSpPr txBox="1"/>
          <p:nvPr/>
        </p:nvSpPr>
        <p:spPr>
          <a:xfrm>
            <a:off x="2036578" y="10059804"/>
            <a:ext cx="577942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 </a:t>
            </a:r>
            <a:r>
              <a:rPr lang="en-GB" sz="3200" i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cynnwys</a:t>
            </a:r>
            <a:r>
              <a:rPr lang="en-GB" sz="32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200" i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pwdin</a:t>
            </a:r>
            <a:r>
              <a:rPr lang="en-GB" sz="32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2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neu</a:t>
            </a:r>
            <a:r>
              <a:rPr lang="en-GB" sz="32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3200" i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Ddiod</a:t>
            </a:r>
            <a:endParaRPr lang="en-GB" sz="32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18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72f14c-d40a-4996-84a9-078c3b8640e0}" enabled="1" method="Standard" siteId="{cd62b7dd-4b48-44bd-90e7-e143a22c8ead}" contentBits="2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61</TotalTime>
  <Words>243</Words>
  <Application>Microsoft Office PowerPoint</Application>
  <PresentationFormat>A3 Paper (297x420 mm)</PresentationFormat>
  <Paragraphs>93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Freya Harris</dc:creator>
  <cp:lastModifiedBy>Jason Paul Fox</cp:lastModifiedBy>
  <cp:revision>5</cp:revision>
  <dcterms:created xsi:type="dcterms:W3CDTF">2024-11-29T13:23:40Z</dcterms:created>
  <dcterms:modified xsi:type="dcterms:W3CDTF">2024-12-09T16:20:26Z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FooterLocations">
    <vt:lpwstr>Office Theme:8</vt:lpwstr>
  </property>
  <property fmtid="{D5CDD505-2E9C-101B-9397-08002B2CF9AE}" pid="3" name="ClassificationContentMarkingFooterText">
    <vt:lpwstr>Internal</vt:lpwstr>
  </property>
</Properties>
</file>